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73" r:id="rId11"/>
    <p:sldId id="268" r:id="rId12"/>
    <p:sldId id="271" r:id="rId13"/>
    <p:sldId id="274" r:id="rId14"/>
    <p:sldId id="276" r:id="rId15"/>
    <p:sldId id="275" r:id="rId16"/>
    <p:sldId id="277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D7723-2537-4EA8-8641-8AC27E555BD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9315F-33F8-4F4B-AAE6-B090BCCD5F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262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9315F-33F8-4F4B-AAE6-B090BCCD5FB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825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9315F-33F8-4F4B-AAE6-B090BCCD5FB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3825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01C63BD-38DE-40BD-9B5B-785FD5E78A9F}" type="datetimeFigureOut">
              <a:rPr lang="zh-TW" altLang="en-US" smtClean="0"/>
              <a:t>2014/1/13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0F2B702-BFE2-44B9-8137-83A1806B1DF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系統簡介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澳門青少年綜合機械人科普選拔大賽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00140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註冊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4005064"/>
            <a:ext cx="6196405" cy="1718004"/>
          </a:xfrm>
        </p:spPr>
        <p:txBody>
          <a:bodyPr/>
          <a:lstStyle/>
          <a:p>
            <a:r>
              <a:rPr lang="zh-TW" altLang="en-US" dirty="0" smtClean="0"/>
              <a:t>密碼最少六位</a:t>
            </a:r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4" t="36088" r="20986" b="48387"/>
          <a:stretch/>
        </p:blipFill>
        <p:spPr bwMode="auto">
          <a:xfrm>
            <a:off x="1475656" y="2848336"/>
            <a:ext cx="6120680" cy="94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509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</a:rPr>
              <a:t>註冊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4653136"/>
            <a:ext cx="6196405" cy="949703"/>
          </a:xfrm>
        </p:spPr>
        <p:txBody>
          <a:bodyPr/>
          <a:lstStyle/>
          <a:p>
            <a:r>
              <a:rPr lang="zh-TW" altLang="en-US" dirty="0" smtClean="0"/>
              <a:t>在首次註冊的學校</a:t>
            </a:r>
            <a:r>
              <a:rPr lang="en-US" altLang="zh-TW" dirty="0" smtClean="0"/>
              <a:t>, </a:t>
            </a:r>
            <a:r>
              <a:rPr lang="zh-TW" altLang="en-US" dirty="0" smtClean="0"/>
              <a:t>必須提供學校地址和學校的傳真號碼</a:t>
            </a:r>
            <a:endParaRPr lang="zh-TW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3" t="41031" r="19715" b="28516"/>
          <a:stretch/>
        </p:blipFill>
        <p:spPr bwMode="auto">
          <a:xfrm>
            <a:off x="1043608" y="2171700"/>
            <a:ext cx="7128792" cy="222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895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</a:rPr>
              <a:t>註冊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19672" y="4653136"/>
            <a:ext cx="6196405" cy="949703"/>
          </a:xfrm>
        </p:spPr>
        <p:txBody>
          <a:bodyPr/>
          <a:lstStyle/>
          <a:p>
            <a:r>
              <a:rPr lang="zh-TW" altLang="en-US" dirty="0"/>
              <a:t>在非首次注冊的學校</a:t>
            </a:r>
            <a:r>
              <a:rPr lang="en-US" altLang="zh-TW" dirty="0"/>
              <a:t>, </a:t>
            </a:r>
            <a:r>
              <a:rPr lang="zh-TW" altLang="en-US" dirty="0"/>
              <a:t>可以於登入後修改學校資料</a:t>
            </a:r>
            <a:endParaRPr lang="zh-TW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34" t="66533" r="21029" b="13662"/>
          <a:stretch/>
        </p:blipFill>
        <p:spPr bwMode="auto">
          <a:xfrm>
            <a:off x="1043608" y="2708919"/>
            <a:ext cx="7129413" cy="1448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66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確認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4365103"/>
            <a:ext cx="6196405" cy="1357965"/>
          </a:xfrm>
        </p:spPr>
        <p:txBody>
          <a:bodyPr/>
          <a:lstStyle/>
          <a:p>
            <a:r>
              <a:rPr lang="zh-TW" altLang="en-US" dirty="0" smtClean="0"/>
              <a:t>完成注冊後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/>
              <a:t>電郵</a:t>
            </a:r>
            <a:r>
              <a:rPr lang="zh-TW" altLang="en-US" dirty="0" smtClean="0"/>
              <a:t>確認</a:t>
            </a:r>
            <a:endParaRPr lang="en-US" altLang="zh-TW" dirty="0" smtClean="0"/>
          </a:p>
          <a:p>
            <a:pPr lvl="1"/>
            <a:r>
              <a:rPr lang="zh-TW" altLang="en-US" dirty="0"/>
              <a:t>校內老師確認</a:t>
            </a:r>
            <a:endParaRPr lang="en-US" altLang="zh-TW" dirty="0" smtClean="0"/>
          </a:p>
          <a:p>
            <a:pPr lvl="1"/>
            <a:endParaRPr lang="zh-TW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0" t="36088" r="31689" b="30646"/>
          <a:stretch/>
        </p:blipFill>
        <p:spPr bwMode="auto">
          <a:xfrm>
            <a:off x="1619672" y="2132856"/>
            <a:ext cx="6120680" cy="2156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83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電郵確認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5" y="2276872"/>
            <a:ext cx="6305550" cy="272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993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校內老師確認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1" t="38306" r="20418" b="34180"/>
          <a:stretch/>
        </p:blipFill>
        <p:spPr bwMode="auto">
          <a:xfrm>
            <a:off x="1331640" y="2564904"/>
            <a:ext cx="6377309" cy="16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1463040" y="4365103"/>
            <a:ext cx="6196405" cy="1357965"/>
          </a:xfrm>
        </p:spPr>
        <p:txBody>
          <a:bodyPr/>
          <a:lstStyle/>
          <a:p>
            <a:r>
              <a:rPr lang="zh-TW" altLang="en-US" dirty="0" smtClean="0"/>
              <a:t>需一位已註冊的該校老師確認閣下身份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67853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校內老師確認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16832"/>
            <a:ext cx="6834391" cy="2145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463040" y="4365104"/>
            <a:ext cx="6196405" cy="1357964"/>
          </a:xfrm>
        </p:spPr>
        <p:txBody>
          <a:bodyPr/>
          <a:lstStyle/>
          <a:p>
            <a:pPr marL="274320" lvl="1"/>
            <a:r>
              <a:rPr lang="zh-TW" altLang="en-US" dirty="0" smtClean="0"/>
              <a:t>參與者</a:t>
            </a:r>
            <a:r>
              <a:rPr lang="en-US" altLang="zh-TW" dirty="0"/>
              <a:t>-&gt;</a:t>
            </a:r>
            <a:r>
              <a:rPr lang="zh-TW" altLang="en-US" dirty="0"/>
              <a:t>導師列表</a:t>
            </a:r>
            <a:r>
              <a:rPr lang="en-US" altLang="zh-TW" dirty="0"/>
              <a:t>-&gt;</a:t>
            </a:r>
            <a:r>
              <a:rPr lang="zh-TW" altLang="en-US" dirty="0"/>
              <a:t>該導師的名字</a:t>
            </a:r>
            <a:r>
              <a:rPr lang="en-US" altLang="zh-TW" dirty="0"/>
              <a:t>-&gt;</a:t>
            </a:r>
            <a:r>
              <a:rPr lang="zh-TW" altLang="en-US" dirty="0"/>
              <a:t>驗證該</a:t>
            </a:r>
            <a:r>
              <a:rPr lang="zh-TW" altLang="en-US" dirty="0" smtClean="0"/>
              <a:t>導師</a:t>
            </a:r>
            <a:r>
              <a:rPr lang="en-US" altLang="zh-TW" dirty="0" smtClean="0"/>
              <a:t>(</a:t>
            </a:r>
            <a:r>
              <a:rPr lang="zh-TW" altLang="en-US" dirty="0" smtClean="0"/>
              <a:t>紅框位置</a:t>
            </a:r>
            <a:r>
              <a:rPr lang="en-US" altLang="zh-TW" dirty="0" smtClean="0"/>
              <a:t>)</a:t>
            </a:r>
          </a:p>
          <a:p>
            <a:pPr marL="274320" lvl="1"/>
            <a:r>
              <a:rPr lang="zh-TW" altLang="en-US" dirty="0" smtClean="0"/>
              <a:t>請用黑框的未驗證篩選找出未驗證導師</a:t>
            </a:r>
            <a:endParaRPr lang="en-US" altLang="zh-TW" dirty="0"/>
          </a:p>
          <a:p>
            <a:endParaRPr lang="en-US" altLang="zh-TW" dirty="0" smtClean="0"/>
          </a:p>
        </p:txBody>
      </p:sp>
      <p:sp>
        <p:nvSpPr>
          <p:cNvPr id="9" name="矩形 8"/>
          <p:cNvSpPr/>
          <p:nvPr/>
        </p:nvSpPr>
        <p:spPr>
          <a:xfrm>
            <a:off x="4067945" y="3717032"/>
            <a:ext cx="504056" cy="345579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475656" y="3212976"/>
            <a:ext cx="1080120" cy="172789"/>
          </a:xfrm>
          <a:prstGeom prst="rect">
            <a:avLst/>
          </a:prstGeom>
          <a:noFill/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4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忘記密碼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和發送確認電郵相似</a:t>
            </a:r>
            <a:r>
              <a:rPr lang="en-US" altLang="zh-TW" dirty="0" smtClean="0"/>
              <a:t>, </a:t>
            </a:r>
            <a:r>
              <a:rPr lang="zh-TW" altLang="en-US" dirty="0" smtClean="0"/>
              <a:t>系統會發送一個臨時密碼到閣下的電郵</a:t>
            </a:r>
            <a:endParaRPr lang="en-US" altLang="zh-TW" dirty="0" smtClean="0"/>
          </a:p>
          <a:p>
            <a:r>
              <a:rPr lang="zh-TW" altLang="en-US" dirty="0"/>
              <a:t>獲得電郵後登入透過該電郵登入系統</a:t>
            </a:r>
          </a:p>
        </p:txBody>
      </p:sp>
    </p:spTree>
    <p:extLst>
      <p:ext uri="{BB962C8B-B14F-4D97-AF65-F5344CB8AC3E}">
        <p14:creationId xmlns:p14="http://schemas.microsoft.com/office/powerpoint/2010/main" val="185336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登入後畫面</a:t>
            </a:r>
            <a:endParaRPr lang="zh-TW" altLang="en-US" dirty="0">
              <a:latin typeface="+mn-ea"/>
              <a:ea typeface="+mn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1043608" y="2132856"/>
            <a:ext cx="6912768" cy="2201721"/>
            <a:chOff x="1043608" y="2348880"/>
            <a:chExt cx="6912768" cy="2201721"/>
          </a:xfrm>
        </p:grpSpPr>
        <p:pic>
          <p:nvPicPr>
            <p:cNvPr id="1331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860" t="35484" r="19734" b="29883"/>
            <a:stretch/>
          </p:blipFill>
          <p:spPr bwMode="auto">
            <a:xfrm>
              <a:off x="1043608" y="2348880"/>
              <a:ext cx="6912768" cy="2201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矩形 4"/>
            <p:cNvSpPr/>
            <p:nvPr/>
          </p:nvSpPr>
          <p:spPr>
            <a:xfrm>
              <a:off x="2339752" y="3181040"/>
              <a:ext cx="1080120" cy="17278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/>
            <p:cNvSpPr/>
            <p:nvPr/>
          </p:nvSpPr>
          <p:spPr>
            <a:xfrm>
              <a:off x="5724128" y="3179700"/>
              <a:ext cx="1080120" cy="17278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8" name="內容版面配置區 2"/>
          <p:cNvSpPr>
            <a:spLocks noGrp="1"/>
          </p:cNvSpPr>
          <p:nvPr>
            <p:ph idx="1"/>
          </p:nvPr>
        </p:nvSpPr>
        <p:spPr>
          <a:xfrm>
            <a:off x="1401789" y="4505708"/>
            <a:ext cx="6196405" cy="1371564"/>
          </a:xfrm>
        </p:spPr>
        <p:txBody>
          <a:bodyPr/>
          <a:lstStyle/>
          <a:p>
            <a:r>
              <a:rPr lang="zh-TW" altLang="en-US" dirty="0" smtClean="0"/>
              <a:t>左邊紅框的</a:t>
            </a:r>
            <a:r>
              <a:rPr lang="zh-TW" altLang="en-US" dirty="0"/>
              <a:t>是</a:t>
            </a:r>
            <a:r>
              <a:rPr lang="zh-TW" altLang="en-US" dirty="0" smtClean="0"/>
              <a:t>學生列表</a:t>
            </a:r>
            <a:endParaRPr lang="en-US" altLang="zh-TW" dirty="0" smtClean="0"/>
          </a:p>
          <a:p>
            <a:r>
              <a:rPr lang="zh-TW" altLang="en-US" dirty="0"/>
              <a:t>右邊紅框的是</a:t>
            </a:r>
            <a:r>
              <a:rPr lang="zh-TW" altLang="en-US" dirty="0" smtClean="0"/>
              <a:t>比賽隊伍列表</a:t>
            </a:r>
            <a:endParaRPr lang="en-US" altLang="zh-TW" dirty="0" smtClean="0"/>
          </a:p>
          <a:p>
            <a:r>
              <a:rPr lang="zh-TW" altLang="en-US" dirty="0"/>
              <a:t>可以</a:t>
            </a:r>
            <a:r>
              <a:rPr lang="zh-TW" altLang="en-US" dirty="0" smtClean="0"/>
              <a:t>利用這兩個功能建立新隊伍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328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註冊隊伍流程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圓角矩形 3"/>
          <p:cNvSpPr/>
          <p:nvPr/>
        </p:nvSpPr>
        <p:spPr>
          <a:xfrm>
            <a:off x="1763688" y="3212976"/>
            <a:ext cx="19442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註冊學生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5220072" y="3212976"/>
            <a:ext cx="1944216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註冊隊伍</a:t>
            </a:r>
            <a:endParaRPr lang="zh-TW" altLang="en-US" dirty="0"/>
          </a:p>
        </p:txBody>
      </p:sp>
      <p:cxnSp>
        <p:nvCxnSpPr>
          <p:cNvPr id="8" name="直線單箭頭接點 7"/>
          <p:cNvCxnSpPr>
            <a:stCxn id="4" idx="3"/>
            <a:endCxn id="5" idx="1"/>
          </p:cNvCxnSpPr>
          <p:nvPr/>
        </p:nvCxnSpPr>
        <p:spPr>
          <a:xfrm>
            <a:off x="3707904" y="3717032"/>
            <a:ext cx="151216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44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系統簡介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TW" altLang="en-US" dirty="0" smtClean="0"/>
              <a:t>系統概觀</a:t>
            </a:r>
            <a:endParaRPr lang="en-US" altLang="zh-TW" dirty="0" smtClean="0"/>
          </a:p>
          <a:p>
            <a:r>
              <a:rPr lang="zh-TW" altLang="en-US" dirty="0" smtClean="0"/>
              <a:t>進入</a:t>
            </a:r>
            <a:r>
              <a:rPr lang="zh-TW" altLang="en-US" dirty="0"/>
              <a:t>系統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登入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註冊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忘記密碼</a:t>
            </a:r>
            <a:endParaRPr lang="en-US" altLang="zh-TW" dirty="0" smtClean="0"/>
          </a:p>
          <a:p>
            <a:r>
              <a:rPr lang="zh-TW" altLang="en-US" dirty="0" smtClean="0"/>
              <a:t>參賽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新增學生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新增隊伍</a:t>
            </a:r>
            <a:endParaRPr lang="en-US" altLang="zh-TW" dirty="0" smtClean="0"/>
          </a:p>
          <a:p>
            <a:r>
              <a:rPr lang="zh-TW" altLang="en-US" dirty="0" smtClean="0"/>
              <a:t>修改</a:t>
            </a:r>
            <a:endParaRPr lang="en-US" altLang="zh-TW" dirty="0" smtClean="0"/>
          </a:p>
          <a:p>
            <a:pPr lvl="1"/>
            <a:r>
              <a:rPr lang="zh-TW" altLang="en-US" dirty="0"/>
              <a:t>個人</a:t>
            </a:r>
            <a:r>
              <a:rPr lang="zh-TW" altLang="en-US" dirty="0" smtClean="0"/>
              <a:t>資料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學校資料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9791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註冊學生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4365104"/>
            <a:ext cx="6196405" cy="1357965"/>
          </a:xfrm>
        </p:spPr>
        <p:txBody>
          <a:bodyPr/>
          <a:lstStyle/>
          <a:p>
            <a:r>
              <a:rPr lang="zh-TW" altLang="en-US" dirty="0" smtClean="0"/>
              <a:t>紅框為修改學生資料</a:t>
            </a:r>
            <a:endParaRPr lang="en-US" altLang="zh-TW" dirty="0" smtClean="0"/>
          </a:p>
          <a:p>
            <a:r>
              <a:rPr lang="zh-TW" altLang="en-US" dirty="0"/>
              <a:t>藍框為新增</a:t>
            </a:r>
            <a:r>
              <a:rPr lang="zh-TW" altLang="en-US" dirty="0" smtClean="0"/>
              <a:t>學生</a:t>
            </a:r>
            <a:endParaRPr lang="en-US" altLang="zh-TW" dirty="0" smtClean="0"/>
          </a:p>
          <a:p>
            <a:r>
              <a:rPr lang="zh-TW" altLang="en-US" dirty="0"/>
              <a:t>綠框</a:t>
            </a:r>
            <a:r>
              <a:rPr lang="zh-TW" altLang="en-US" dirty="0" smtClean="0"/>
              <a:t>為以學生資料篩選</a:t>
            </a:r>
            <a:endParaRPr lang="zh-TW" altLang="en-US" dirty="0"/>
          </a:p>
        </p:txBody>
      </p:sp>
      <p:grpSp>
        <p:nvGrpSpPr>
          <p:cNvPr id="4" name="群組 3"/>
          <p:cNvGrpSpPr/>
          <p:nvPr/>
        </p:nvGrpSpPr>
        <p:grpSpPr>
          <a:xfrm>
            <a:off x="1763688" y="1772816"/>
            <a:ext cx="5544616" cy="2513434"/>
            <a:chOff x="1763688" y="1772816"/>
            <a:chExt cx="5544616" cy="2513434"/>
          </a:xfrm>
        </p:grpSpPr>
        <p:pic>
          <p:nvPicPr>
            <p:cNvPr id="14340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626"/>
            <a:stretch/>
          </p:blipFill>
          <p:spPr bwMode="auto">
            <a:xfrm>
              <a:off x="1763688" y="1772816"/>
              <a:ext cx="5544616" cy="25134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矩形 6"/>
            <p:cNvSpPr/>
            <p:nvPr/>
          </p:nvSpPr>
          <p:spPr>
            <a:xfrm>
              <a:off x="1835696" y="2996952"/>
              <a:ext cx="360040" cy="172789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1907704" y="4048299"/>
              <a:ext cx="360040" cy="172789"/>
            </a:xfrm>
            <a:prstGeom prst="rect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11760" y="4048299"/>
              <a:ext cx="1584176" cy="172789"/>
            </a:xfrm>
            <a:prstGeom prst="rect">
              <a:avLst/>
            </a:prstGeom>
            <a:noFill/>
            <a:ln w="5715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7382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註冊學生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4725145"/>
            <a:ext cx="6196405" cy="997924"/>
          </a:xfrm>
        </p:spPr>
        <p:txBody>
          <a:bodyPr/>
          <a:lstStyle/>
          <a:p>
            <a:r>
              <a:rPr lang="zh-TW" altLang="en-US" dirty="0" smtClean="0"/>
              <a:t>在新增學生的時侯</a:t>
            </a:r>
            <a:r>
              <a:rPr lang="en-US" altLang="zh-TW" dirty="0" smtClean="0"/>
              <a:t>,</a:t>
            </a:r>
            <a:r>
              <a:rPr lang="zh-TW" altLang="en-US" dirty="0" smtClean="0"/>
              <a:t> 注意在輸入電話時候和輸入學生證編號時建議使用英文輸入法</a:t>
            </a:r>
            <a:endParaRPr lang="zh-TW" alt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8" t="22178" r="23652" b="20766"/>
          <a:stretch/>
        </p:blipFill>
        <p:spPr bwMode="auto">
          <a:xfrm>
            <a:off x="2627784" y="2132856"/>
            <a:ext cx="3888432" cy="2389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210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學生格式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學生電話為八位數字</a:t>
            </a:r>
            <a:endParaRPr lang="en-US" altLang="zh-TW" dirty="0" smtClean="0"/>
          </a:p>
          <a:p>
            <a:r>
              <a:rPr lang="zh-TW" altLang="en-US" dirty="0" smtClean="0"/>
              <a:t>學生證編號</a:t>
            </a:r>
            <a:r>
              <a:rPr lang="en-US" altLang="zh-TW" dirty="0" smtClean="0"/>
              <a:t>: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pPr lvl="1"/>
            <a:r>
              <a:rPr lang="zh-TW" altLang="en-US" dirty="0"/>
              <a:t>八位數字及一個字符</a:t>
            </a:r>
            <a:endParaRPr lang="en-US" altLang="zh-TW" dirty="0"/>
          </a:p>
          <a:p>
            <a:pPr lvl="1"/>
            <a:r>
              <a:rPr lang="en-US" altLang="zh-TW" dirty="0" smtClean="0"/>
              <a:t>11111111 - 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2595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註冊隊伍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4769347"/>
            <a:ext cx="6196405" cy="953721"/>
          </a:xfrm>
        </p:spPr>
        <p:txBody>
          <a:bodyPr/>
          <a:lstStyle/>
          <a:p>
            <a:r>
              <a:rPr lang="zh-TW" altLang="en-US" dirty="0" smtClean="0"/>
              <a:t>介面與註冊學生相似</a:t>
            </a:r>
            <a:endParaRPr lang="zh-TW" alt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122162"/>
            <a:ext cx="5688632" cy="264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92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註冊隊伍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4509120"/>
            <a:ext cx="6196405" cy="1213948"/>
          </a:xfrm>
        </p:spPr>
        <p:txBody>
          <a:bodyPr/>
          <a:lstStyle/>
          <a:p>
            <a:r>
              <a:rPr lang="zh-TW" altLang="en-US" dirty="0" smtClean="0"/>
              <a:t>可以使用各種工具幫助搜索</a:t>
            </a:r>
            <a:endParaRPr lang="zh-TW" altLang="en-US" dirty="0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t="44758" r="24024" b="27621"/>
          <a:stretch/>
        </p:blipFill>
        <p:spPr bwMode="auto">
          <a:xfrm>
            <a:off x="1231627" y="2204864"/>
            <a:ext cx="6555631" cy="202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44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註冊隊伍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4077071"/>
            <a:ext cx="6196405" cy="1645997"/>
          </a:xfrm>
        </p:spPr>
        <p:txBody>
          <a:bodyPr/>
          <a:lstStyle/>
          <a:p>
            <a:r>
              <a:rPr lang="zh-TW" altLang="en-US" dirty="0" smtClean="0"/>
              <a:t>在學生篩選時</a:t>
            </a:r>
            <a:r>
              <a:rPr lang="en-US" altLang="zh-TW" dirty="0" smtClean="0"/>
              <a:t>, </a:t>
            </a:r>
            <a:r>
              <a:rPr lang="zh-TW" altLang="en-US" dirty="0" smtClean="0"/>
              <a:t>可以使用電郵</a:t>
            </a:r>
            <a:r>
              <a:rPr lang="en-US" altLang="zh-TW" dirty="0" smtClean="0"/>
              <a:t>, </a:t>
            </a:r>
            <a:r>
              <a:rPr lang="zh-TW" altLang="en-US" dirty="0" smtClean="0"/>
              <a:t>學生名和學生證編號</a:t>
            </a:r>
            <a:endParaRPr lang="en-US" altLang="zh-TW" dirty="0" smtClean="0"/>
          </a:p>
          <a:p>
            <a:r>
              <a:rPr lang="zh-TW" altLang="en-US" dirty="0"/>
              <a:t>如果輸入</a:t>
            </a:r>
            <a:r>
              <a:rPr lang="zh-TW" altLang="en-US"/>
              <a:t>學生</a:t>
            </a:r>
            <a:r>
              <a:rPr lang="zh-TW" altLang="en-US" smtClean="0"/>
              <a:t>名字沒有</a:t>
            </a:r>
            <a:r>
              <a:rPr lang="zh-TW" altLang="en-US" dirty="0"/>
              <a:t>反應</a:t>
            </a:r>
            <a:r>
              <a:rPr lang="zh-TW" altLang="en-US" dirty="0" smtClean="0"/>
              <a:t>時</a:t>
            </a:r>
            <a:r>
              <a:rPr lang="en-US" altLang="zh-TW" dirty="0" smtClean="0"/>
              <a:t>,</a:t>
            </a:r>
            <a:r>
              <a:rPr lang="zh-TW" altLang="en-US" dirty="0" smtClean="0"/>
              <a:t> 按鍵盤的左右鍵即可</a:t>
            </a:r>
            <a:endParaRPr lang="zh-TW" alt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7" t="55242" r="24140" b="29883"/>
          <a:stretch/>
        </p:blipFill>
        <p:spPr bwMode="auto">
          <a:xfrm>
            <a:off x="1331640" y="2556869"/>
            <a:ext cx="6583635" cy="108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1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註冊隊伍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3861049"/>
            <a:ext cx="6196405" cy="1862020"/>
          </a:xfrm>
        </p:spPr>
        <p:txBody>
          <a:bodyPr>
            <a:normAutofit/>
          </a:bodyPr>
          <a:lstStyle/>
          <a:p>
            <a:r>
              <a:rPr lang="zh-TW" altLang="en-US" dirty="0"/>
              <a:t>其他</a:t>
            </a:r>
            <a:r>
              <a:rPr lang="zh-TW" altLang="en-US" dirty="0" smtClean="0"/>
              <a:t>修改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編輯個人資料</a:t>
            </a:r>
            <a:endParaRPr lang="en-US" altLang="zh-TW" dirty="0" smtClean="0"/>
          </a:p>
          <a:p>
            <a:pPr lvl="1"/>
            <a:r>
              <a:rPr lang="zh-TW" altLang="en-US" dirty="0"/>
              <a:t>編輯</a:t>
            </a:r>
            <a:r>
              <a:rPr lang="zh-TW" altLang="en-US" dirty="0" smtClean="0"/>
              <a:t>學校資料</a:t>
            </a:r>
            <a:endParaRPr lang="en-US" altLang="zh-TW" dirty="0" smtClean="0"/>
          </a:p>
          <a:p>
            <a:pPr lvl="1"/>
            <a:r>
              <a:rPr lang="zh-TW" altLang="en-US" dirty="0"/>
              <a:t>更改密碼</a:t>
            </a:r>
            <a:endParaRPr lang="en-US" altLang="zh-TW" dirty="0" smtClean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20" t="12702" r="21669" b="66992"/>
          <a:stretch/>
        </p:blipFill>
        <p:spPr bwMode="auto">
          <a:xfrm>
            <a:off x="1475656" y="2276872"/>
            <a:ext cx="6336704" cy="124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170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注意事項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導師只可修改自己註冊的學生</a:t>
            </a:r>
            <a:r>
              <a:rPr lang="en-US" altLang="zh-TW" dirty="0" smtClean="0"/>
              <a:t>,</a:t>
            </a:r>
            <a:r>
              <a:rPr lang="zh-TW" altLang="en-US" dirty="0" smtClean="0"/>
              <a:t> 但在註冊隊伍時可以使用其他導師註冊的學生</a:t>
            </a:r>
            <a:endParaRPr lang="en-US" altLang="zh-TW" dirty="0" smtClean="0"/>
          </a:p>
          <a:p>
            <a:r>
              <a:rPr lang="zh-TW" altLang="en-US" dirty="0"/>
              <a:t>導師只可修改</a:t>
            </a:r>
            <a:r>
              <a:rPr lang="zh-TW" altLang="en-US" dirty="0" smtClean="0"/>
              <a:t>自己註冊的隊伍</a:t>
            </a:r>
            <a:endParaRPr lang="en-US" altLang="zh-TW" dirty="0" smtClean="0"/>
          </a:p>
          <a:p>
            <a:r>
              <a:rPr lang="zh-TW" altLang="en-US" dirty="0"/>
              <a:t>導師只可修改</a:t>
            </a:r>
            <a:r>
              <a:rPr lang="zh-TW" altLang="en-US" dirty="0" smtClean="0"/>
              <a:t>自己的導師資料</a:t>
            </a:r>
            <a:endParaRPr lang="en-US" altLang="zh-TW" dirty="0" smtClean="0"/>
          </a:p>
          <a:p>
            <a:r>
              <a:rPr lang="zh-TW" altLang="en-US" dirty="0" smtClean="0"/>
              <a:t>學校資料是全校的老師共用的</a:t>
            </a:r>
            <a:r>
              <a:rPr lang="en-US" altLang="zh-TW" dirty="0" smtClean="0"/>
              <a:t>, </a:t>
            </a:r>
            <a:r>
              <a:rPr lang="zh-TW" altLang="en-US" dirty="0" smtClean="0"/>
              <a:t>所以若學校資料有所改變</a:t>
            </a:r>
            <a:r>
              <a:rPr lang="en-US" altLang="zh-TW" dirty="0" smtClean="0"/>
              <a:t>, </a:t>
            </a:r>
            <a:r>
              <a:rPr lang="zh-TW" altLang="en-US" dirty="0" smtClean="0"/>
              <a:t>只需要修改一次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0851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系統概觀</a:t>
            </a:r>
            <a:endParaRPr lang="en-US" altLang="zh-TW" dirty="0">
              <a:latin typeface="+mn-ea"/>
              <a:ea typeface="+mn-ea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77" r="1976" b="29492"/>
          <a:stretch/>
        </p:blipFill>
        <p:spPr bwMode="auto">
          <a:xfrm>
            <a:off x="1185292" y="2680876"/>
            <a:ext cx="6843092" cy="2248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645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系統概觀</a:t>
            </a:r>
            <a:endParaRPr lang="en-US" altLang="zh-TW" dirty="0">
              <a:latin typeface="+mn-ea"/>
              <a:ea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4" t="13710" r="18709" b="6250"/>
          <a:stretch/>
        </p:blipFill>
        <p:spPr bwMode="auto">
          <a:xfrm>
            <a:off x="1907704" y="2060848"/>
            <a:ext cx="5248042" cy="364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20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+mn-ea"/>
                <a:ea typeface="+mn-ea"/>
              </a:rPr>
              <a:t>進入</a:t>
            </a:r>
            <a:r>
              <a:rPr lang="zh-TW" altLang="en-US" dirty="0" smtClean="0">
                <a:latin typeface="+mn-ea"/>
                <a:ea typeface="+mn-ea"/>
              </a:rPr>
              <a:t>系統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4" t="13867" r="21556" b="29637"/>
          <a:stretch/>
        </p:blipFill>
        <p:spPr bwMode="auto">
          <a:xfrm>
            <a:off x="1619672" y="2276872"/>
            <a:ext cx="6144878" cy="321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2771800" y="4437112"/>
            <a:ext cx="1152128" cy="504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7308304" y="2225380"/>
            <a:ext cx="488789" cy="3035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67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+mn-ea"/>
                <a:ea typeface="+mn-ea"/>
              </a:rPr>
              <a:t>進入系統</a:t>
            </a:r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進入系統的方法</a:t>
            </a:r>
            <a:r>
              <a:rPr lang="en-US" altLang="zh-TW" dirty="0" smtClean="0"/>
              <a:t>:</a:t>
            </a:r>
          </a:p>
          <a:p>
            <a:pPr lvl="1"/>
            <a:r>
              <a:rPr lang="zh-TW" altLang="en-US" dirty="0"/>
              <a:t>右上角</a:t>
            </a:r>
            <a:r>
              <a:rPr lang="zh-TW" altLang="en-US" dirty="0" smtClean="0"/>
              <a:t>的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登入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按鈕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中正間的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導師登入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按鈕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8901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登入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 t="39302" r="18689" b="16167"/>
          <a:stretch/>
        </p:blipFill>
        <p:spPr bwMode="auto">
          <a:xfrm>
            <a:off x="1661077" y="2636912"/>
            <a:ext cx="5863251" cy="2308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608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註冊</a:t>
            </a:r>
            <a:r>
              <a:rPr lang="en-US" altLang="zh-TW" dirty="0" smtClean="0">
                <a:latin typeface="+mn-ea"/>
                <a:ea typeface="+mn-ea"/>
              </a:rPr>
              <a:t>/</a:t>
            </a:r>
            <a:r>
              <a:rPr lang="zh-TW" altLang="en-US" dirty="0" smtClean="0">
                <a:latin typeface="+mn-ea"/>
                <a:ea typeface="+mn-ea"/>
              </a:rPr>
              <a:t>忘記密碼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9" t="64022" r="18824" b="22506"/>
          <a:stretch/>
        </p:blipFill>
        <p:spPr bwMode="auto">
          <a:xfrm>
            <a:off x="1187624" y="2584326"/>
            <a:ext cx="6850859" cy="988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1259632" y="2996952"/>
            <a:ext cx="1152128" cy="50405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1453316" y="3933056"/>
            <a:ext cx="6196405" cy="10217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/>
              <a:t>在登入介面的</a:t>
            </a:r>
            <a:r>
              <a:rPr lang="en-US" altLang="zh-TW" dirty="0" smtClean="0"/>
              <a:t>“</a:t>
            </a:r>
            <a:r>
              <a:rPr lang="zh-TW" altLang="en-US" dirty="0" smtClean="0"/>
              <a:t>登入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按鈕下</a:t>
            </a:r>
            <a:r>
              <a:rPr lang="en-US" altLang="zh-TW" dirty="0" smtClean="0"/>
              <a:t>,</a:t>
            </a:r>
            <a:r>
              <a:rPr lang="zh-TW" altLang="en-US" dirty="0" smtClean="0"/>
              <a:t> 有註冊和忘記密碼功能</a:t>
            </a:r>
            <a:r>
              <a:rPr lang="en-US" altLang="zh-TW" dirty="0" smtClean="0"/>
              <a:t>,</a:t>
            </a:r>
            <a:r>
              <a:rPr lang="zh-TW" altLang="en-US" dirty="0" smtClean="0"/>
              <a:t> 他們對應相應的功能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27535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註冊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0" t="19153" r="18710" b="6250"/>
          <a:stretch/>
        </p:blipFill>
        <p:spPr bwMode="auto">
          <a:xfrm>
            <a:off x="1547664" y="1844824"/>
            <a:ext cx="6114380" cy="4111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02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圖釘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圖釘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圖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91</TotalTime>
  <Words>436</Words>
  <Application>Microsoft Office PowerPoint</Application>
  <PresentationFormat>如螢幕大小 (4:3)</PresentationFormat>
  <Paragraphs>81</Paragraphs>
  <Slides>27</Slides>
  <Notes>2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27</vt:i4>
      </vt:variant>
    </vt:vector>
  </HeadingPairs>
  <TitlesOfParts>
    <vt:vector size="28" baseType="lpstr">
      <vt:lpstr>圖釘</vt:lpstr>
      <vt:lpstr>系統簡介</vt:lpstr>
      <vt:lpstr>系統簡介</vt:lpstr>
      <vt:lpstr>系統概觀</vt:lpstr>
      <vt:lpstr>系統概觀</vt:lpstr>
      <vt:lpstr>進入系統</vt:lpstr>
      <vt:lpstr>進入系統</vt:lpstr>
      <vt:lpstr>登入</vt:lpstr>
      <vt:lpstr>註冊/忘記密碼</vt:lpstr>
      <vt:lpstr>註冊</vt:lpstr>
      <vt:lpstr>註冊</vt:lpstr>
      <vt:lpstr>註冊</vt:lpstr>
      <vt:lpstr>註冊</vt:lpstr>
      <vt:lpstr>確認</vt:lpstr>
      <vt:lpstr>電郵確認</vt:lpstr>
      <vt:lpstr>校內老師確認</vt:lpstr>
      <vt:lpstr>校內老師確認</vt:lpstr>
      <vt:lpstr>忘記密碼</vt:lpstr>
      <vt:lpstr>登入後畫面</vt:lpstr>
      <vt:lpstr>註冊隊伍流程</vt:lpstr>
      <vt:lpstr>註冊學生</vt:lpstr>
      <vt:lpstr>註冊學生</vt:lpstr>
      <vt:lpstr>學生格式</vt:lpstr>
      <vt:lpstr>註冊隊伍</vt:lpstr>
      <vt:lpstr>註冊隊伍</vt:lpstr>
      <vt:lpstr>註冊隊伍</vt:lpstr>
      <vt:lpstr>註冊隊伍</vt:lpstr>
      <vt:lpstr>注意事項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系統簡介</dc:title>
  <dc:creator>Hou</dc:creator>
  <cp:lastModifiedBy>Hou</cp:lastModifiedBy>
  <cp:revision>18</cp:revision>
  <dcterms:created xsi:type="dcterms:W3CDTF">2014-01-13T03:09:34Z</dcterms:created>
  <dcterms:modified xsi:type="dcterms:W3CDTF">2014-01-13T04:41:07Z</dcterms:modified>
</cp:coreProperties>
</file>